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A35608-5EFF-4C79-B448-4390EEEB4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4A3EDEA-0AD0-4B6F-9AFF-43BF840CD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7DD20C5-1352-4276-8E59-60C9A068E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0D6DBD0-1AB1-4BEA-AE1A-174C10B3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FC899D2-C751-4A4A-AB89-4A5AF5B2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574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8076BA-0D85-4579-8210-628B9D38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70767AE-0DDE-4C53-9AF3-38885C02B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8DB83E0-0FAA-4312-A01F-B5F4783F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826FF68-F727-4FED-8BFF-B495904D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99928C3-8820-47FB-9463-59170B5E0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029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400FB41-6585-4DAD-8480-276A0279D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D7903D5-3166-4255-BCB2-D2A02BBFE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3A50892-8153-4478-9A3F-966EE3C1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FCCC07-0ABF-441C-943E-539E355A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B51D5A1-B289-4076-BAEC-B4C4236E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551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193BF7-F8C1-49D7-8306-6E22EA956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BFFE56-446B-4F58-A20D-5EE7D949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2980829-2CE9-4578-8E17-B3615979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F737BD-1CA8-436E-9690-FA35B047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805D13-14F1-4293-9FEB-F3E5D509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47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A86E97-ECF2-4D31-8A62-DF5CACAC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26D0547-36DB-42EB-8EC8-C1E386030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ED4229D-7F84-4BCF-9D90-CE47CD30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DFE8CDE-7920-43D5-925B-C07E7EE4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3A5CFB-3C26-4D6D-AE49-15DC932B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7262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F694B7-15E0-4422-8711-56170658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C7E17E-AD77-4373-B64B-22E6F291C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4C1BB6A-7C9D-4351-9299-5F054394B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B41AE35-7CFD-4DCE-AAC4-FF60C622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41758A7-892D-44A3-952B-F183D63B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693E9E-F0CF-4155-B1E8-895C5CA1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34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65929E-518C-463E-99E1-9AADBA59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90D29E-B651-4F35-953D-F0EE79F85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D6F67AB-9132-40CB-9C60-24829A791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6854BAF-D797-40A8-BC2D-FEEF145458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A138A2B-846E-4FCA-8F79-02E7E7F88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703DD3D-1D73-4999-8D23-AE523AE8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1CC2057-D134-4DE0-AA77-6C423023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3816357-81BA-470A-B949-7DEAD716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007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8F978F-1CED-4FD5-9493-C3D339E9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B4A0977-7988-47BF-B515-9D4E333E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CDC306A-8A1F-47B1-B1EA-2F759668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01F7D19-2653-4574-805C-FCA8E6DA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415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4016346-DDAF-4994-A0AA-FB5818902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6F440C2-05FE-41C9-B83E-E3F4CBFD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CEC870E-AA2D-43B3-99F8-551B27E1A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6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DBDDA-7A15-4845-95D7-726B3ECA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6860DC-EB26-47DF-BCDE-286A4AF65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014E260-F68C-490D-B4FA-288417121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6C46987-08B6-49CA-8525-F9A3D1ABC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EFB23E6-FAB9-46A6-A954-8B19AC53A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ABE5C50-4EAD-4D96-A684-CB4B674B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046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2B0BFE-311C-450B-A493-C395A40C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106EC8A-13E0-48FD-87EF-D5F55A7AFB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22A6F03-0417-438A-A4C1-42E398D14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4B58ED9-E6B4-4240-9656-3FE1AABF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2238F73-55C8-4D43-9C20-25D050A5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AA6861-3F3C-4356-9224-BA45A781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469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2A1C1E4-11CD-4122-89EC-39845D21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BA98A86-558C-4302-8E48-25EDC6154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7371A9A-3515-4D63-82C7-73852F5A5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AFFBB-9C04-4FD9-B10D-A0978A6C0DF8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C2068F9-2477-4798-8938-7F30E199D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433E229-FC8E-4258-A523-FDA741464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58F13-42BC-4FC9-9E02-9A5FE783910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716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slide" Target="slide5.xml"/><Relationship Id="rId3" Type="http://schemas.microsoft.com/office/2007/relationships/media" Target="../media/media2.mp3"/><Relationship Id="rId7" Type="http://schemas.openxmlformats.org/officeDocument/2006/relationships/hyperlink" Target="https://pxhere.com/hu/photo/88679" TargetMode="External"/><Relationship Id="rId12" Type="http://schemas.openxmlformats.org/officeDocument/2006/relationships/slide" Target="slide4.xml"/><Relationship Id="rId17" Type="http://schemas.openxmlformats.org/officeDocument/2006/relationships/image" Target="../media/image6.png"/><Relationship Id="rId2" Type="http://schemas.openxmlformats.org/officeDocument/2006/relationships/audio" Target="../media/media1.mp3"/><Relationship Id="rId16" Type="http://schemas.openxmlformats.org/officeDocument/2006/relationships/hyperlink" Target="https://commons.wikimedia.org/wiki/File:Facebook_Like_button.svg" TargetMode="External"/><Relationship Id="rId1" Type="http://schemas.microsoft.com/office/2007/relationships/media" Target="../media/media1.mp3"/><Relationship Id="rId6" Type="http://schemas.openxmlformats.org/officeDocument/2006/relationships/image" Target="../media/image1.jpg"/><Relationship Id="rId11" Type="http://schemas.openxmlformats.org/officeDocument/2006/relationships/hyperlink" Target="https://pixnio.com/hu/emberek/nok/termeszet-nyari-no-lany-divat-szep-vonzo" TargetMode="External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5.png"/><Relationship Id="rId10" Type="http://schemas.openxmlformats.org/officeDocument/2006/relationships/image" Target="../media/image3.jpg"/><Relationship Id="rId4" Type="http://schemas.openxmlformats.org/officeDocument/2006/relationships/audio" Target="../media/media2.mp3"/><Relationship Id="rId9" Type="http://schemas.openxmlformats.org/officeDocument/2006/relationships/hyperlink" Target="https://pxhere.com/hu/photo/635830" TargetMode="External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slide" Target="slide5.xml"/><Relationship Id="rId3" Type="http://schemas.microsoft.com/office/2007/relationships/media" Target="../media/media3.mp3"/><Relationship Id="rId7" Type="http://schemas.openxmlformats.org/officeDocument/2006/relationships/hyperlink" Target="https://pxhere.com/hu/photo/635830" TargetMode="External"/><Relationship Id="rId12" Type="http://schemas.openxmlformats.org/officeDocument/2006/relationships/image" Target="../media/image6.png"/><Relationship Id="rId2" Type="http://schemas.openxmlformats.org/officeDocument/2006/relationships/audio" Target="../media/media1.mp3"/><Relationship Id="rId16" Type="http://schemas.openxmlformats.org/officeDocument/2006/relationships/hyperlink" Target="http://splashofourworlds.blogspot.com/2011/05/spotlight-list-villain-sidekicks.html" TargetMode="External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11" Type="http://schemas.openxmlformats.org/officeDocument/2006/relationships/hyperlink" Target="https://commons.wikimedia.org/wiki/File:Facebook_Like_button.svg" TargetMode="External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7.jpg"/><Relationship Id="rId10" Type="http://schemas.openxmlformats.org/officeDocument/2006/relationships/image" Target="../media/image5.png"/><Relationship Id="rId4" Type="http://schemas.openxmlformats.org/officeDocument/2006/relationships/audio" Target="../media/media3.mp3"/><Relationship Id="rId9" Type="http://schemas.openxmlformats.org/officeDocument/2006/relationships/hyperlink" Target="https://pixnio.com/hu/emberek/nok/termeszet-nyari-no-lany-divat-szep-vonzo" TargetMode="Externa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coustic-guitarist-hands-hobby-346709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D01668F5-8FA4-4EDA-A7B7-51F15C28D317}"/>
              </a:ext>
            </a:extLst>
          </p:cNvPr>
          <p:cNvSpPr txBox="1"/>
          <p:nvPr/>
        </p:nvSpPr>
        <p:spPr>
          <a:xfrm>
            <a:off x="3415145" y="810491"/>
            <a:ext cx="536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Bejelentkezés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850D116-6DBD-4B5B-9EC9-4A2C63FBC7B0}"/>
              </a:ext>
            </a:extLst>
          </p:cNvPr>
          <p:cNvSpPr txBox="1"/>
          <p:nvPr/>
        </p:nvSpPr>
        <p:spPr>
          <a:xfrm>
            <a:off x="3553690" y="1179823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Email: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D5DD19D-7CBA-46F0-A706-5CB82BCBECE3}"/>
              </a:ext>
            </a:extLst>
          </p:cNvPr>
          <p:cNvSpPr txBox="1"/>
          <p:nvPr/>
        </p:nvSpPr>
        <p:spPr>
          <a:xfrm>
            <a:off x="3553689" y="1549155"/>
            <a:ext cx="78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Jelszó: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2D96890-AD52-44DE-9C7F-B64F746A3464}"/>
              </a:ext>
            </a:extLst>
          </p:cNvPr>
          <p:cNvSpPr/>
          <p:nvPr/>
        </p:nvSpPr>
        <p:spPr>
          <a:xfrm>
            <a:off x="5077690" y="1236518"/>
            <a:ext cx="2036618" cy="255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818141B9-7E8F-4F95-875F-AC2C8B3872BF}"/>
              </a:ext>
            </a:extLst>
          </p:cNvPr>
          <p:cNvSpPr/>
          <p:nvPr/>
        </p:nvSpPr>
        <p:spPr>
          <a:xfrm>
            <a:off x="5077690" y="1605850"/>
            <a:ext cx="2036618" cy="255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F37D397-3CA5-4B96-A57B-B44FAD6CCEDD}"/>
              </a:ext>
            </a:extLst>
          </p:cNvPr>
          <p:cNvSpPr txBox="1"/>
          <p:nvPr/>
        </p:nvSpPr>
        <p:spPr>
          <a:xfrm>
            <a:off x="4106946" y="2239696"/>
            <a:ext cx="1677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hlinkClick r:id="rId2" action="ppaction://hlinksldjump"/>
              </a:rPr>
              <a:t>Regisztráció</a:t>
            </a:r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E555BCFD-FC7C-413D-B8A1-207CA6D84EAF}"/>
              </a:ext>
            </a:extLst>
          </p:cNvPr>
          <p:cNvSpPr/>
          <p:nvPr/>
        </p:nvSpPr>
        <p:spPr>
          <a:xfrm>
            <a:off x="6407726" y="2239696"/>
            <a:ext cx="20366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hlinkClick r:id="rId3" action="ppaction://hlinksldjump"/>
              </a:rPr>
              <a:t>Bejelentkezés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2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1D9E2A65-6A39-41F7-BA90-BCCA503898CD}"/>
              </a:ext>
            </a:extLst>
          </p:cNvPr>
          <p:cNvSpPr txBox="1"/>
          <p:nvPr/>
        </p:nvSpPr>
        <p:spPr>
          <a:xfrm>
            <a:off x="3415145" y="810491"/>
            <a:ext cx="536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Regisztráció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0575EB6-CCA0-4C8C-B7BD-327921D66E05}"/>
              </a:ext>
            </a:extLst>
          </p:cNvPr>
          <p:cNvSpPr txBox="1"/>
          <p:nvPr/>
        </p:nvSpPr>
        <p:spPr>
          <a:xfrm>
            <a:off x="3553692" y="1622442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Email: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F72427F-13E6-4CD6-9B02-01849AFA45ED}"/>
              </a:ext>
            </a:extLst>
          </p:cNvPr>
          <p:cNvSpPr txBox="1"/>
          <p:nvPr/>
        </p:nvSpPr>
        <p:spPr>
          <a:xfrm>
            <a:off x="3553691" y="1991774"/>
            <a:ext cx="78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Jelszó: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40609958-E43F-4157-B440-4AEA26C37D9A}"/>
              </a:ext>
            </a:extLst>
          </p:cNvPr>
          <p:cNvSpPr/>
          <p:nvPr/>
        </p:nvSpPr>
        <p:spPr>
          <a:xfrm>
            <a:off x="5077692" y="1679137"/>
            <a:ext cx="2036618" cy="255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276CC3C-A6F0-4E4B-9111-650E3D1F78DF}"/>
              </a:ext>
            </a:extLst>
          </p:cNvPr>
          <p:cNvSpPr/>
          <p:nvPr/>
        </p:nvSpPr>
        <p:spPr>
          <a:xfrm>
            <a:off x="5077692" y="2048469"/>
            <a:ext cx="2036618" cy="255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D53570B-4179-4960-A876-F186E86044DB}"/>
              </a:ext>
            </a:extLst>
          </p:cNvPr>
          <p:cNvSpPr txBox="1"/>
          <p:nvPr/>
        </p:nvSpPr>
        <p:spPr>
          <a:xfrm>
            <a:off x="6275644" y="2758152"/>
            <a:ext cx="1677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hlinkClick r:id="rId2" action="ppaction://hlinksldjump"/>
              </a:rPr>
              <a:t>Regisztráció</a:t>
            </a:r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62549DA5-971A-4EEA-85DB-1828A8310B37}"/>
              </a:ext>
            </a:extLst>
          </p:cNvPr>
          <p:cNvSpPr/>
          <p:nvPr/>
        </p:nvSpPr>
        <p:spPr>
          <a:xfrm>
            <a:off x="3879739" y="2758152"/>
            <a:ext cx="20366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hlinkClick r:id="rId3" action="ppaction://hlinksldjump"/>
              </a:rPr>
              <a:t>Bejelentkezés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B607BA8-EE39-471E-8066-64654A14A94C}"/>
              </a:ext>
            </a:extLst>
          </p:cNvPr>
          <p:cNvSpPr txBox="1"/>
          <p:nvPr/>
        </p:nvSpPr>
        <p:spPr>
          <a:xfrm>
            <a:off x="3553691" y="1253110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Név: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A306D6AA-6F8C-4AC5-8D3C-13BCB592BFCC}"/>
              </a:ext>
            </a:extLst>
          </p:cNvPr>
          <p:cNvSpPr/>
          <p:nvPr/>
        </p:nvSpPr>
        <p:spPr>
          <a:xfrm>
            <a:off x="5077691" y="1309805"/>
            <a:ext cx="2036618" cy="255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388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B0FD88E8-C18C-4F2D-90F4-628AECF11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16759" y="1183432"/>
            <a:ext cx="2158482" cy="2158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A11C2EB-CC61-4F35-8879-B74A34835A5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99557" y="1183432"/>
            <a:ext cx="1555102" cy="2332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BF7D4B5-A608-44AC-AB0F-ED68B763777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993224" y="1001485"/>
            <a:ext cx="3352800" cy="2514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Szövegdoboz 20">
            <a:hlinkClick r:id="rId12" action="ppaction://hlinksldjump"/>
            <a:extLst>
              <a:ext uri="{FF2B5EF4-FFF2-40B4-BE49-F238E27FC236}">
                <a16:creationId xmlns:a16="http://schemas.microsoft.com/office/drawing/2014/main" id="{1C1815C9-9DE6-4368-A156-FD3FB3B282B9}"/>
              </a:ext>
            </a:extLst>
          </p:cNvPr>
          <p:cNvSpPr txBox="1"/>
          <p:nvPr/>
        </p:nvSpPr>
        <p:spPr>
          <a:xfrm>
            <a:off x="10343626" y="184558"/>
            <a:ext cx="1728132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 err="1"/>
              <a:t>Darth</a:t>
            </a:r>
            <a:r>
              <a:rPr lang="hu-HU" dirty="0"/>
              <a:t> </a:t>
            </a:r>
            <a:r>
              <a:rPr lang="hu-HU" dirty="0" err="1"/>
              <a:t>Vader</a:t>
            </a:r>
            <a:r>
              <a:rPr lang="hu-HU" dirty="0"/>
              <a:t> Lájkolta a profilod kattints ide hogy </a:t>
            </a:r>
            <a:r>
              <a:rPr lang="hu-HU" dirty="0" err="1"/>
              <a:t>Vader</a:t>
            </a:r>
            <a:r>
              <a:rPr lang="hu-HU" dirty="0"/>
              <a:t> profiljára ugorj !</a:t>
            </a:r>
          </a:p>
        </p:txBody>
      </p:sp>
      <p:pic>
        <p:nvPicPr>
          <p:cNvPr id="23" name="Kép 22">
            <a:hlinkClick r:id="rId13" action="ppaction://hlinksldjump"/>
            <a:extLst>
              <a:ext uri="{FF2B5EF4-FFF2-40B4-BE49-F238E27FC236}">
                <a16:creationId xmlns:a16="http://schemas.microsoft.com/office/drawing/2014/main" id="{8D160FB7-8DC7-4492-95CD-09BACD87EF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2189" y="6211335"/>
            <a:ext cx="441818" cy="458626"/>
          </a:xfrm>
          <a:prstGeom prst="rect">
            <a:avLst/>
          </a:prstGeom>
        </p:spPr>
      </p:pic>
      <p:sp>
        <p:nvSpPr>
          <p:cNvPr id="24" name="Szövegdoboz 23">
            <a:extLst>
              <a:ext uri="{FF2B5EF4-FFF2-40B4-BE49-F238E27FC236}">
                <a16:creationId xmlns:a16="http://schemas.microsoft.com/office/drawing/2014/main" id="{0476B3A9-D38E-4656-A6C7-78628988F16B}"/>
              </a:ext>
            </a:extLst>
          </p:cNvPr>
          <p:cNvSpPr txBox="1"/>
          <p:nvPr/>
        </p:nvSpPr>
        <p:spPr>
          <a:xfrm>
            <a:off x="713064" y="625598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hlinkClick r:id="rId13" action="ppaction://hlinksldjump"/>
              </a:rPr>
              <a:t>Beállítások</a:t>
            </a:r>
            <a:endParaRPr lang="hu-HU" dirty="0"/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8483C22B-6151-4174-BE36-03045F581EC7}"/>
              </a:ext>
            </a:extLst>
          </p:cNvPr>
          <p:cNvSpPr/>
          <p:nvPr/>
        </p:nvSpPr>
        <p:spPr>
          <a:xfrm>
            <a:off x="5016759" y="4085439"/>
            <a:ext cx="2158482" cy="595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86F49B39-58C6-447C-AE8B-98600246D4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134169" y="4136764"/>
            <a:ext cx="492968" cy="492968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06FF9312-B23F-450B-B598-486719E385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H="1" flipV="1">
            <a:off x="6570307" y="4136764"/>
            <a:ext cx="492968" cy="492968"/>
          </a:xfrm>
          <a:prstGeom prst="rect">
            <a:avLst/>
          </a:prstGeom>
        </p:spPr>
      </p:pic>
      <p:sp>
        <p:nvSpPr>
          <p:cNvPr id="28" name="Téglalap 27">
            <a:extLst>
              <a:ext uri="{FF2B5EF4-FFF2-40B4-BE49-F238E27FC236}">
                <a16:creationId xmlns:a16="http://schemas.microsoft.com/office/drawing/2014/main" id="{A27BDA1A-7CE7-4EC7-8C36-3CCD179DA98E}"/>
              </a:ext>
            </a:extLst>
          </p:cNvPr>
          <p:cNvSpPr/>
          <p:nvPr/>
        </p:nvSpPr>
        <p:spPr>
          <a:xfrm>
            <a:off x="5016759" y="4850236"/>
            <a:ext cx="2158482" cy="595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B2C5933D-9D2A-419F-AA89-407C524ABE23}"/>
              </a:ext>
            </a:extLst>
          </p:cNvPr>
          <p:cNvSpPr/>
          <p:nvPr/>
        </p:nvSpPr>
        <p:spPr>
          <a:xfrm>
            <a:off x="5016759" y="5720708"/>
            <a:ext cx="2158482" cy="595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30" name="Europe - The Final Countdown full guitar cover by Alex S">
            <a:hlinkClick r:id="" action="ppaction://media"/>
            <a:extLst>
              <a:ext uri="{FF2B5EF4-FFF2-40B4-BE49-F238E27FC236}">
                <a16:creationId xmlns:a16="http://schemas.microsoft.com/office/drawing/2014/main" id="{F32F2D07-50E1-4350-A1A7-BB46C70F9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896062" y="5818579"/>
            <a:ext cx="399875" cy="399875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8FA3628E-AB70-47C3-A80E-CD129A52C0B2}"/>
              </a:ext>
            </a:extLst>
          </p:cNvPr>
          <p:cNvSpPr txBox="1"/>
          <p:nvPr/>
        </p:nvSpPr>
        <p:spPr>
          <a:xfrm>
            <a:off x="5016758" y="3616768"/>
            <a:ext cx="21584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Vicc Elek</a:t>
            </a:r>
          </a:p>
        </p:txBody>
      </p:sp>
      <p:pic>
        <p:nvPicPr>
          <p:cNvPr id="32" name="Believer - Imagine Dragons - Fingerstyle Guitar Cover">
            <a:hlinkClick r:id="" action="ppaction://media"/>
            <a:extLst>
              <a:ext uri="{FF2B5EF4-FFF2-40B4-BE49-F238E27FC236}">
                <a16:creationId xmlns:a16="http://schemas.microsoft.com/office/drawing/2014/main" id="{60F673CE-5492-4BEC-92F4-59A9275F527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896062" y="4996353"/>
            <a:ext cx="399875" cy="39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5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6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74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4032E10-3177-481F-B6AB-15F3E3AF0BC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91168" y="895862"/>
            <a:ext cx="1555102" cy="2332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DB1FDF1-B370-4B6A-B3BC-0FD9AAC8ECF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018391" y="804889"/>
            <a:ext cx="3352800" cy="2514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1F720244-4E39-4F33-8BE6-7736111FDCA1}"/>
              </a:ext>
            </a:extLst>
          </p:cNvPr>
          <p:cNvSpPr/>
          <p:nvPr/>
        </p:nvSpPr>
        <p:spPr>
          <a:xfrm>
            <a:off x="5016759" y="4085439"/>
            <a:ext cx="2158482" cy="595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3905120-127E-4DCA-B2AA-9409C1E19D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4169" y="4136764"/>
            <a:ext cx="492968" cy="49296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C98D136-87F1-48A8-9DBA-BD5DFAF952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 flipV="1">
            <a:off x="6570307" y="4136764"/>
            <a:ext cx="492968" cy="492968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4DB53AFE-2552-4A1D-ACD1-CF9DC396CD53}"/>
              </a:ext>
            </a:extLst>
          </p:cNvPr>
          <p:cNvSpPr/>
          <p:nvPr/>
        </p:nvSpPr>
        <p:spPr>
          <a:xfrm>
            <a:off x="5016759" y="4850236"/>
            <a:ext cx="2158482" cy="595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E5ACBF22-EDC4-4526-8BD6-911311BC482E}"/>
              </a:ext>
            </a:extLst>
          </p:cNvPr>
          <p:cNvSpPr/>
          <p:nvPr/>
        </p:nvSpPr>
        <p:spPr>
          <a:xfrm>
            <a:off x="5016759" y="5720708"/>
            <a:ext cx="2158482" cy="595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12" name="Europe - The Final Countdown full guitar cover by Alex S">
            <a:hlinkClick r:id="" action="ppaction://media"/>
            <a:extLst>
              <a:ext uri="{FF2B5EF4-FFF2-40B4-BE49-F238E27FC236}">
                <a16:creationId xmlns:a16="http://schemas.microsoft.com/office/drawing/2014/main" id="{40E6E1C7-61FD-4659-9EC8-7BFDE9E0F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896062" y="5818579"/>
            <a:ext cx="399875" cy="399875"/>
          </a:xfrm>
          <a:prstGeom prst="rect">
            <a:avLst/>
          </a:prstGeom>
        </p:spPr>
      </p:pic>
      <p:pic>
        <p:nvPicPr>
          <p:cNvPr id="15" name="Kép 14">
            <a:hlinkClick r:id="rId13" action="ppaction://hlinksldjump"/>
            <a:extLst>
              <a:ext uri="{FF2B5EF4-FFF2-40B4-BE49-F238E27FC236}">
                <a16:creationId xmlns:a16="http://schemas.microsoft.com/office/drawing/2014/main" id="{E831BAEB-054F-460B-85A3-88756BCD65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2189" y="6211335"/>
            <a:ext cx="441818" cy="458626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68A875CB-BAFC-4B08-A732-AF00F26BAB7A}"/>
              </a:ext>
            </a:extLst>
          </p:cNvPr>
          <p:cNvSpPr txBox="1"/>
          <p:nvPr/>
        </p:nvSpPr>
        <p:spPr>
          <a:xfrm>
            <a:off x="713064" y="625598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hlinkClick r:id="rId13" action="ppaction://hlinksldjump"/>
              </a:rPr>
              <a:t>Beállítások</a:t>
            </a:r>
            <a:endParaRPr lang="hu-HU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D17A28CF-8169-4A8C-8E51-964D6E9F72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953000" y="608293"/>
            <a:ext cx="2286000" cy="2907792"/>
          </a:xfrm>
          <a:prstGeom prst="rect">
            <a:avLst/>
          </a:prstGeom>
        </p:spPr>
      </p:pic>
      <p:sp>
        <p:nvSpPr>
          <p:cNvPr id="20" name="Szövegdoboz 19">
            <a:extLst>
              <a:ext uri="{FF2B5EF4-FFF2-40B4-BE49-F238E27FC236}">
                <a16:creationId xmlns:a16="http://schemas.microsoft.com/office/drawing/2014/main" id="{784D9D0D-6F0C-47FB-A26F-4461D0B30147}"/>
              </a:ext>
            </a:extLst>
          </p:cNvPr>
          <p:cNvSpPr txBox="1"/>
          <p:nvPr/>
        </p:nvSpPr>
        <p:spPr>
          <a:xfrm>
            <a:off x="5016758" y="3608148"/>
            <a:ext cx="21584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Darth</a:t>
            </a:r>
            <a:r>
              <a:rPr lang="hu-HU" dirty="0"/>
              <a:t> </a:t>
            </a:r>
            <a:r>
              <a:rPr lang="hu-HU" dirty="0" err="1"/>
              <a:t>Vader</a:t>
            </a:r>
            <a:endParaRPr lang="hu-HU" dirty="0"/>
          </a:p>
        </p:txBody>
      </p:sp>
      <p:pic>
        <p:nvPicPr>
          <p:cNvPr id="21" name="The Imperial March (Star Wars - Darth Vaders Theme) - Fingerstyle Guitar (Marcos Kaiser) #26">
            <a:hlinkClick r:id="" action="ppaction://media"/>
            <a:extLst>
              <a:ext uri="{FF2B5EF4-FFF2-40B4-BE49-F238E27FC236}">
                <a16:creationId xmlns:a16="http://schemas.microsoft.com/office/drawing/2014/main" id="{33BAD4FE-5976-47D0-A75E-329B17BAAD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896062" y="4935524"/>
            <a:ext cx="425042" cy="4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90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églalap 39">
            <a:extLst>
              <a:ext uri="{FF2B5EF4-FFF2-40B4-BE49-F238E27FC236}">
                <a16:creationId xmlns:a16="http://schemas.microsoft.com/office/drawing/2014/main" id="{D39AF839-CD5F-4CDB-BCFA-7968E5AA7596}"/>
              </a:ext>
            </a:extLst>
          </p:cNvPr>
          <p:cNvSpPr/>
          <p:nvPr/>
        </p:nvSpPr>
        <p:spPr>
          <a:xfrm>
            <a:off x="-1" y="3997094"/>
            <a:ext cx="12191999" cy="28995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Téglalap 38">
            <a:extLst>
              <a:ext uri="{FF2B5EF4-FFF2-40B4-BE49-F238E27FC236}">
                <a16:creationId xmlns:a16="http://schemas.microsoft.com/office/drawing/2014/main" id="{1AC71BCF-7683-49FF-B3F4-576EA0A570D4}"/>
              </a:ext>
            </a:extLst>
          </p:cNvPr>
          <p:cNvSpPr/>
          <p:nvPr/>
        </p:nvSpPr>
        <p:spPr>
          <a:xfrm>
            <a:off x="7474588" y="0"/>
            <a:ext cx="4717411" cy="3981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B0348CC8-F41F-49FB-8BF0-AE40A310F670}"/>
              </a:ext>
            </a:extLst>
          </p:cNvPr>
          <p:cNvSpPr/>
          <p:nvPr/>
        </p:nvSpPr>
        <p:spPr>
          <a:xfrm>
            <a:off x="3909270" y="0"/>
            <a:ext cx="3565319" cy="3981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Téglalap 36">
            <a:extLst>
              <a:ext uri="{FF2B5EF4-FFF2-40B4-BE49-F238E27FC236}">
                <a16:creationId xmlns:a16="http://schemas.microsoft.com/office/drawing/2014/main" id="{63CF2C53-B18D-41ED-84E4-6B1B52216416}"/>
              </a:ext>
            </a:extLst>
          </p:cNvPr>
          <p:cNvSpPr/>
          <p:nvPr/>
        </p:nvSpPr>
        <p:spPr>
          <a:xfrm>
            <a:off x="0" y="0"/>
            <a:ext cx="3909270" cy="3981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194D5A8-164B-419D-93FC-E3175E1D8F6C}"/>
              </a:ext>
            </a:extLst>
          </p:cNvPr>
          <p:cNvSpPr txBox="1"/>
          <p:nvPr/>
        </p:nvSpPr>
        <p:spPr>
          <a:xfrm>
            <a:off x="1061534" y="2862121"/>
            <a:ext cx="14213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Kép feltöltés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6488F6F-9557-4980-8472-93FC5DE69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4092" y="668041"/>
            <a:ext cx="2536251" cy="2028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B6D46AC-BF47-4BAD-83B4-72C5C233F7AF}"/>
              </a:ext>
            </a:extLst>
          </p:cNvPr>
          <p:cNvSpPr txBox="1"/>
          <p:nvPr/>
        </p:nvSpPr>
        <p:spPr>
          <a:xfrm>
            <a:off x="887298" y="3397027"/>
            <a:ext cx="17698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Zene feltöltése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ADB45DA-3D50-4A1A-97CE-F6A97168B5C6}"/>
              </a:ext>
            </a:extLst>
          </p:cNvPr>
          <p:cNvSpPr txBox="1"/>
          <p:nvPr/>
        </p:nvSpPr>
        <p:spPr>
          <a:xfrm>
            <a:off x="4337108" y="511728"/>
            <a:ext cx="26844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hu-HU" b="1" u="sng" dirty="0"/>
              <a:t>Leírás:</a:t>
            </a:r>
          </a:p>
          <a:p>
            <a:r>
              <a:rPr lang="hu-HU" dirty="0"/>
              <a:t>Sziasztok nevem </a:t>
            </a:r>
            <a:r>
              <a:rPr lang="hu-HU" dirty="0" err="1"/>
              <a:t>Gibsz</a:t>
            </a:r>
            <a:r>
              <a:rPr lang="hu-HU" dirty="0"/>
              <a:t> Jakab , 10 éve gitározok 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572BD2E-8B82-4A80-9240-2B60C30EF88D}"/>
              </a:ext>
            </a:extLst>
          </p:cNvPr>
          <p:cNvSpPr txBox="1"/>
          <p:nvPr/>
        </p:nvSpPr>
        <p:spPr>
          <a:xfrm>
            <a:off x="8716161" y="545284"/>
            <a:ext cx="2902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Tudok gitározni</a:t>
            </a:r>
          </a:p>
          <a:p>
            <a:r>
              <a:rPr lang="hu-HU" dirty="0"/>
              <a:t>Tudok énekelni</a:t>
            </a:r>
          </a:p>
          <a:p>
            <a:r>
              <a:rPr lang="hu-HU" dirty="0"/>
              <a:t>Nem tudok dobolni </a:t>
            </a:r>
          </a:p>
          <a:p>
            <a:r>
              <a:rPr lang="hu-HU" dirty="0"/>
              <a:t>Nem tudok hegedülni </a:t>
            </a:r>
          </a:p>
          <a:p>
            <a:r>
              <a:rPr lang="hu-HU" dirty="0"/>
              <a:t>Nem tudok csellózni</a:t>
            </a:r>
          </a:p>
          <a:p>
            <a:r>
              <a:rPr lang="hu-HU" dirty="0"/>
              <a:t>Nem tudok  zongorázni</a:t>
            </a:r>
          </a:p>
          <a:p>
            <a:r>
              <a:rPr lang="hu-HU" dirty="0"/>
              <a:t>….</a:t>
            </a:r>
          </a:p>
          <a:p>
            <a:endParaRPr lang="hu-HU" dirty="0"/>
          </a:p>
        </p:txBody>
      </p:sp>
      <p:sp>
        <p:nvSpPr>
          <p:cNvPr id="11" name="Folyamatábra: Másik feldolgozás 10">
            <a:extLst>
              <a:ext uri="{FF2B5EF4-FFF2-40B4-BE49-F238E27FC236}">
                <a16:creationId xmlns:a16="http://schemas.microsoft.com/office/drawing/2014/main" id="{18355DA1-1F3F-41CB-BD4C-8BF7E0AE0990}"/>
              </a:ext>
            </a:extLst>
          </p:cNvPr>
          <p:cNvSpPr/>
          <p:nvPr/>
        </p:nvSpPr>
        <p:spPr>
          <a:xfrm>
            <a:off x="7793372" y="668041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Folyamatábra: Bekötés 11">
            <a:extLst>
              <a:ext uri="{FF2B5EF4-FFF2-40B4-BE49-F238E27FC236}">
                <a16:creationId xmlns:a16="http://schemas.microsoft.com/office/drawing/2014/main" id="{2D0964B0-D619-48D9-A8F7-FE80F558C528}"/>
              </a:ext>
            </a:extLst>
          </p:cNvPr>
          <p:cNvSpPr/>
          <p:nvPr/>
        </p:nvSpPr>
        <p:spPr>
          <a:xfrm>
            <a:off x="8061820" y="606662"/>
            <a:ext cx="327171" cy="26844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Folyamatábra: Másik feldolgozás 12">
            <a:extLst>
              <a:ext uri="{FF2B5EF4-FFF2-40B4-BE49-F238E27FC236}">
                <a16:creationId xmlns:a16="http://schemas.microsoft.com/office/drawing/2014/main" id="{BEB8B5DC-846B-43E9-AE21-D5AE8A87326F}"/>
              </a:ext>
            </a:extLst>
          </p:cNvPr>
          <p:cNvSpPr/>
          <p:nvPr/>
        </p:nvSpPr>
        <p:spPr>
          <a:xfrm>
            <a:off x="7793372" y="930755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Folyamatábra: Bekötés 13">
            <a:extLst>
              <a:ext uri="{FF2B5EF4-FFF2-40B4-BE49-F238E27FC236}">
                <a16:creationId xmlns:a16="http://schemas.microsoft.com/office/drawing/2014/main" id="{C0B50FA6-6385-4884-B120-910D428F6C4F}"/>
              </a:ext>
            </a:extLst>
          </p:cNvPr>
          <p:cNvSpPr/>
          <p:nvPr/>
        </p:nvSpPr>
        <p:spPr>
          <a:xfrm>
            <a:off x="8061820" y="869376"/>
            <a:ext cx="327171" cy="26844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Folyamatábra: Másik feldolgozás 14">
            <a:extLst>
              <a:ext uri="{FF2B5EF4-FFF2-40B4-BE49-F238E27FC236}">
                <a16:creationId xmlns:a16="http://schemas.microsoft.com/office/drawing/2014/main" id="{E5ED7B95-C417-4253-845C-59458CDC733E}"/>
              </a:ext>
            </a:extLst>
          </p:cNvPr>
          <p:cNvSpPr/>
          <p:nvPr/>
        </p:nvSpPr>
        <p:spPr>
          <a:xfrm>
            <a:off x="7793372" y="1207169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Folyamatábra: Bekötés 15">
            <a:extLst>
              <a:ext uri="{FF2B5EF4-FFF2-40B4-BE49-F238E27FC236}">
                <a16:creationId xmlns:a16="http://schemas.microsoft.com/office/drawing/2014/main" id="{7059BD1A-B021-495C-A5F0-14961BFECD00}"/>
              </a:ext>
            </a:extLst>
          </p:cNvPr>
          <p:cNvSpPr/>
          <p:nvPr/>
        </p:nvSpPr>
        <p:spPr>
          <a:xfrm>
            <a:off x="7793372" y="1145790"/>
            <a:ext cx="327171" cy="2684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Folyamatábra: Másik feldolgozás 16">
            <a:extLst>
              <a:ext uri="{FF2B5EF4-FFF2-40B4-BE49-F238E27FC236}">
                <a16:creationId xmlns:a16="http://schemas.microsoft.com/office/drawing/2014/main" id="{3BBE36B2-E0ED-497E-B9DE-D60B0E4A1DAA}"/>
              </a:ext>
            </a:extLst>
          </p:cNvPr>
          <p:cNvSpPr/>
          <p:nvPr/>
        </p:nvSpPr>
        <p:spPr>
          <a:xfrm>
            <a:off x="7793372" y="1491550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Folyamatábra: Bekötés 17">
            <a:extLst>
              <a:ext uri="{FF2B5EF4-FFF2-40B4-BE49-F238E27FC236}">
                <a16:creationId xmlns:a16="http://schemas.microsoft.com/office/drawing/2014/main" id="{54542EC0-BCF8-4CD3-AE58-B90CBE835C82}"/>
              </a:ext>
            </a:extLst>
          </p:cNvPr>
          <p:cNvSpPr/>
          <p:nvPr/>
        </p:nvSpPr>
        <p:spPr>
          <a:xfrm>
            <a:off x="7793372" y="1430171"/>
            <a:ext cx="327171" cy="2684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Folyamatábra: Másik feldolgozás 18">
            <a:extLst>
              <a:ext uri="{FF2B5EF4-FFF2-40B4-BE49-F238E27FC236}">
                <a16:creationId xmlns:a16="http://schemas.microsoft.com/office/drawing/2014/main" id="{EFAC63A5-5BDC-4E22-A5C6-E28059ED1AE5}"/>
              </a:ext>
            </a:extLst>
          </p:cNvPr>
          <p:cNvSpPr/>
          <p:nvPr/>
        </p:nvSpPr>
        <p:spPr>
          <a:xfrm>
            <a:off x="7784982" y="1772430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Folyamatábra: Bekötés 19">
            <a:extLst>
              <a:ext uri="{FF2B5EF4-FFF2-40B4-BE49-F238E27FC236}">
                <a16:creationId xmlns:a16="http://schemas.microsoft.com/office/drawing/2014/main" id="{EF2AE80C-4C37-4BE9-A5AC-E01FD719E6BA}"/>
              </a:ext>
            </a:extLst>
          </p:cNvPr>
          <p:cNvSpPr/>
          <p:nvPr/>
        </p:nvSpPr>
        <p:spPr>
          <a:xfrm>
            <a:off x="7784982" y="1711051"/>
            <a:ext cx="327171" cy="2684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Folyamatábra: Másik feldolgozás 20">
            <a:extLst>
              <a:ext uri="{FF2B5EF4-FFF2-40B4-BE49-F238E27FC236}">
                <a16:creationId xmlns:a16="http://schemas.microsoft.com/office/drawing/2014/main" id="{DD30322C-260F-412E-9D3F-F60819902351}"/>
              </a:ext>
            </a:extLst>
          </p:cNvPr>
          <p:cNvSpPr/>
          <p:nvPr/>
        </p:nvSpPr>
        <p:spPr>
          <a:xfrm>
            <a:off x="7784982" y="1995432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Folyamatábra: Bekötés 21">
            <a:extLst>
              <a:ext uri="{FF2B5EF4-FFF2-40B4-BE49-F238E27FC236}">
                <a16:creationId xmlns:a16="http://schemas.microsoft.com/office/drawing/2014/main" id="{C4FE976D-4E4B-4486-81C6-32878108F46B}"/>
              </a:ext>
            </a:extLst>
          </p:cNvPr>
          <p:cNvSpPr/>
          <p:nvPr/>
        </p:nvSpPr>
        <p:spPr>
          <a:xfrm>
            <a:off x="7784982" y="1934053"/>
            <a:ext cx="327171" cy="2684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F4B8FA4-4403-4943-B78B-8B60EA9768A2}"/>
              </a:ext>
            </a:extLst>
          </p:cNvPr>
          <p:cNvSpPr txBox="1"/>
          <p:nvPr/>
        </p:nvSpPr>
        <p:spPr>
          <a:xfrm>
            <a:off x="3380763" y="3981162"/>
            <a:ext cx="459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Kiket keresek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D3E94997-9158-47ED-BDAC-31B9D893EB80}"/>
              </a:ext>
            </a:extLst>
          </p:cNvPr>
          <p:cNvSpPr txBox="1"/>
          <p:nvPr/>
        </p:nvSpPr>
        <p:spPr>
          <a:xfrm>
            <a:off x="1818477" y="4511419"/>
            <a:ext cx="2902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Tud gitározni</a:t>
            </a:r>
          </a:p>
          <a:p>
            <a:r>
              <a:rPr lang="hu-HU" dirty="0"/>
              <a:t>Tud énekelni</a:t>
            </a:r>
          </a:p>
          <a:p>
            <a:r>
              <a:rPr lang="hu-HU" dirty="0"/>
              <a:t>Nem tud dobolni </a:t>
            </a:r>
          </a:p>
          <a:p>
            <a:r>
              <a:rPr lang="hu-HU" dirty="0"/>
              <a:t>Nem tud hegedülni </a:t>
            </a:r>
          </a:p>
          <a:p>
            <a:r>
              <a:rPr lang="hu-HU" dirty="0"/>
              <a:t>Nem tud csellózni</a:t>
            </a:r>
          </a:p>
          <a:p>
            <a:r>
              <a:rPr lang="hu-HU" dirty="0"/>
              <a:t>Nem tud  zongorázni</a:t>
            </a:r>
          </a:p>
          <a:p>
            <a:r>
              <a:rPr lang="hu-HU" dirty="0"/>
              <a:t>….</a:t>
            </a:r>
          </a:p>
          <a:p>
            <a:endParaRPr lang="hu-HU" dirty="0"/>
          </a:p>
        </p:txBody>
      </p:sp>
      <p:sp>
        <p:nvSpPr>
          <p:cNvPr id="25" name="Folyamatábra: Másik feldolgozás 24">
            <a:extLst>
              <a:ext uri="{FF2B5EF4-FFF2-40B4-BE49-F238E27FC236}">
                <a16:creationId xmlns:a16="http://schemas.microsoft.com/office/drawing/2014/main" id="{C838AA1A-CF82-459A-B6A8-0CBD406DDC9E}"/>
              </a:ext>
            </a:extLst>
          </p:cNvPr>
          <p:cNvSpPr/>
          <p:nvPr/>
        </p:nvSpPr>
        <p:spPr>
          <a:xfrm>
            <a:off x="895688" y="4634176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Folyamatábra: Bekötés 25">
            <a:extLst>
              <a:ext uri="{FF2B5EF4-FFF2-40B4-BE49-F238E27FC236}">
                <a16:creationId xmlns:a16="http://schemas.microsoft.com/office/drawing/2014/main" id="{C69C9397-09B1-4413-A151-119DBB7F20AF}"/>
              </a:ext>
            </a:extLst>
          </p:cNvPr>
          <p:cNvSpPr/>
          <p:nvPr/>
        </p:nvSpPr>
        <p:spPr>
          <a:xfrm>
            <a:off x="1164136" y="4572797"/>
            <a:ext cx="327171" cy="26844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Folyamatábra: Másik feldolgozás 26">
            <a:extLst>
              <a:ext uri="{FF2B5EF4-FFF2-40B4-BE49-F238E27FC236}">
                <a16:creationId xmlns:a16="http://schemas.microsoft.com/office/drawing/2014/main" id="{7543E812-A674-4878-BCFB-73F567A2316E}"/>
              </a:ext>
            </a:extLst>
          </p:cNvPr>
          <p:cNvSpPr/>
          <p:nvPr/>
        </p:nvSpPr>
        <p:spPr>
          <a:xfrm>
            <a:off x="895688" y="4896890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Folyamatábra: Bekötés 27">
            <a:extLst>
              <a:ext uri="{FF2B5EF4-FFF2-40B4-BE49-F238E27FC236}">
                <a16:creationId xmlns:a16="http://schemas.microsoft.com/office/drawing/2014/main" id="{B6A0498E-3558-427F-8137-B31630F058B6}"/>
              </a:ext>
            </a:extLst>
          </p:cNvPr>
          <p:cNvSpPr/>
          <p:nvPr/>
        </p:nvSpPr>
        <p:spPr>
          <a:xfrm>
            <a:off x="1164136" y="4835511"/>
            <a:ext cx="327171" cy="26844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Folyamatábra: Másik feldolgozás 28">
            <a:extLst>
              <a:ext uri="{FF2B5EF4-FFF2-40B4-BE49-F238E27FC236}">
                <a16:creationId xmlns:a16="http://schemas.microsoft.com/office/drawing/2014/main" id="{769B0102-9F2A-4636-8048-8F45665D37D6}"/>
              </a:ext>
            </a:extLst>
          </p:cNvPr>
          <p:cNvSpPr/>
          <p:nvPr/>
        </p:nvSpPr>
        <p:spPr>
          <a:xfrm>
            <a:off x="895688" y="5173304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Folyamatábra: Bekötés 29">
            <a:extLst>
              <a:ext uri="{FF2B5EF4-FFF2-40B4-BE49-F238E27FC236}">
                <a16:creationId xmlns:a16="http://schemas.microsoft.com/office/drawing/2014/main" id="{643D6C22-A1DA-4B13-9D67-DED55EC675AE}"/>
              </a:ext>
            </a:extLst>
          </p:cNvPr>
          <p:cNvSpPr/>
          <p:nvPr/>
        </p:nvSpPr>
        <p:spPr>
          <a:xfrm>
            <a:off x="895688" y="5111925"/>
            <a:ext cx="327171" cy="2684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Folyamatábra: Másik feldolgozás 30">
            <a:extLst>
              <a:ext uri="{FF2B5EF4-FFF2-40B4-BE49-F238E27FC236}">
                <a16:creationId xmlns:a16="http://schemas.microsoft.com/office/drawing/2014/main" id="{86662D22-1632-47D5-951E-0967F7D7DBF0}"/>
              </a:ext>
            </a:extLst>
          </p:cNvPr>
          <p:cNvSpPr/>
          <p:nvPr/>
        </p:nvSpPr>
        <p:spPr>
          <a:xfrm>
            <a:off x="895688" y="5457685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Folyamatábra: Bekötés 31">
            <a:extLst>
              <a:ext uri="{FF2B5EF4-FFF2-40B4-BE49-F238E27FC236}">
                <a16:creationId xmlns:a16="http://schemas.microsoft.com/office/drawing/2014/main" id="{B4B1537F-6BE8-40F3-90FF-D23B01094893}"/>
              </a:ext>
            </a:extLst>
          </p:cNvPr>
          <p:cNvSpPr/>
          <p:nvPr/>
        </p:nvSpPr>
        <p:spPr>
          <a:xfrm>
            <a:off x="895688" y="5396306"/>
            <a:ext cx="327171" cy="2684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Folyamatábra: Másik feldolgozás 32">
            <a:extLst>
              <a:ext uri="{FF2B5EF4-FFF2-40B4-BE49-F238E27FC236}">
                <a16:creationId xmlns:a16="http://schemas.microsoft.com/office/drawing/2014/main" id="{C7FE2ECF-614A-4E5E-8B0C-E77901F871BC}"/>
              </a:ext>
            </a:extLst>
          </p:cNvPr>
          <p:cNvSpPr/>
          <p:nvPr/>
        </p:nvSpPr>
        <p:spPr>
          <a:xfrm>
            <a:off x="887298" y="5738565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Folyamatábra: Bekötés 33">
            <a:extLst>
              <a:ext uri="{FF2B5EF4-FFF2-40B4-BE49-F238E27FC236}">
                <a16:creationId xmlns:a16="http://schemas.microsoft.com/office/drawing/2014/main" id="{FEB31C19-84FD-4A30-B29F-2A872CF9819B}"/>
              </a:ext>
            </a:extLst>
          </p:cNvPr>
          <p:cNvSpPr/>
          <p:nvPr/>
        </p:nvSpPr>
        <p:spPr>
          <a:xfrm>
            <a:off x="887298" y="5677186"/>
            <a:ext cx="327171" cy="2684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Folyamatábra: Másik feldolgozás 34">
            <a:extLst>
              <a:ext uri="{FF2B5EF4-FFF2-40B4-BE49-F238E27FC236}">
                <a16:creationId xmlns:a16="http://schemas.microsoft.com/office/drawing/2014/main" id="{1CA725A3-4C55-4EC0-A92F-C5474D6402F1}"/>
              </a:ext>
            </a:extLst>
          </p:cNvPr>
          <p:cNvSpPr/>
          <p:nvPr/>
        </p:nvSpPr>
        <p:spPr>
          <a:xfrm>
            <a:off x="887298" y="5961567"/>
            <a:ext cx="620786" cy="1456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Folyamatábra: Bekötés 35">
            <a:extLst>
              <a:ext uri="{FF2B5EF4-FFF2-40B4-BE49-F238E27FC236}">
                <a16:creationId xmlns:a16="http://schemas.microsoft.com/office/drawing/2014/main" id="{44EA7252-C776-4706-B664-F4E9B77A5A4C}"/>
              </a:ext>
            </a:extLst>
          </p:cNvPr>
          <p:cNvSpPr/>
          <p:nvPr/>
        </p:nvSpPr>
        <p:spPr>
          <a:xfrm>
            <a:off x="887298" y="5900188"/>
            <a:ext cx="327171" cy="2684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2" name="Ábra 41" descr="Kör jobbra mutató nyíllal">
            <a:hlinkClick r:id="rId4" action="ppaction://hlinksldjump"/>
            <a:extLst>
              <a:ext uri="{FF2B5EF4-FFF2-40B4-BE49-F238E27FC236}">
                <a16:creationId xmlns:a16="http://schemas.microsoft.com/office/drawing/2014/main" id="{CBB8F923-573B-4FD4-8F78-6FFCF5E63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44" y="0"/>
            <a:ext cx="594216" cy="59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45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85</Words>
  <Application>Microsoft Office PowerPoint</Application>
  <PresentationFormat>Szélesvásznú</PresentationFormat>
  <Paragraphs>35</Paragraphs>
  <Slides>5</Slides>
  <Notes>0</Notes>
  <HiddenSlides>0</HiddenSlides>
  <MMClips>4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momsz</dc:creator>
  <cp:lastModifiedBy>momsz</cp:lastModifiedBy>
  <cp:revision>6</cp:revision>
  <dcterms:created xsi:type="dcterms:W3CDTF">2019-11-16T09:57:44Z</dcterms:created>
  <dcterms:modified xsi:type="dcterms:W3CDTF">2019-11-16T10:52:23Z</dcterms:modified>
</cp:coreProperties>
</file>